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3" r:id="rId2"/>
    <p:sldId id="264" r:id="rId3"/>
    <p:sldId id="265" r:id="rId4"/>
    <p:sldId id="266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31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A1ADC-3FB7-40DA-B2DE-355D9B030C78}" type="datetimeFigureOut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344A0-AA20-403B-B262-2ACEA066A2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920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E9EB-5882-4F14-9D7A-E43319FAAE5D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64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5BE4-290A-4A67-9142-8569AAC90C2F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53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7AA9-974F-41EE-AA93-9A7D5FC26AF0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954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778F7-13A7-47A7-A538-4854C83EAB76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67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BB34-6711-40F2-9C7B-47A61743D4AD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7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0FF5-5FAF-43AE-9E0C-CC3EA1B81862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31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9AB40-AB99-4455-AC5A-01B404C2C00C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80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C0ECE-794B-4B99-8E02-3BB1152032F2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113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503B-EE7A-4049-8A0E-70C0A8C6708E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04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B6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-1" y="0"/>
            <a:ext cx="12192001" cy="63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024" y="0"/>
            <a:ext cx="1307976" cy="54771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46950">
            <a:off x="912862" y="1501027"/>
            <a:ext cx="906179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1431126" y="3918880"/>
            <a:ext cx="1831067" cy="174603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5372299" y="2151620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9650526" y="745965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46778">
            <a:off x="5290847" y="-173034"/>
            <a:ext cx="7554916" cy="720406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71257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G:\이재훈책임님\티스타즈PPT_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6" t="22046" r="10485" b="9758"/>
          <a:stretch/>
        </p:blipFill>
        <p:spPr bwMode="auto">
          <a:xfrm>
            <a:off x="6395633" y="1301858"/>
            <a:ext cx="5796367" cy="555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7452765" y="176272"/>
            <a:ext cx="4127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17</a:t>
            </a:r>
            <a:r>
              <a:rPr lang="ko-KR" altLang="en-US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강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_</a:t>
            </a:r>
            <a:r>
              <a:rPr lang="ko-KR" altLang="en-US" sz="1600" kern="1200" dirty="0" err="1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스마트폰</a:t>
            </a:r>
            <a:r>
              <a:rPr lang="ko-KR" altLang="en-US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 레이아웃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-I</a:t>
            </a:r>
            <a:endParaRPr lang="ko-KR" altLang="en-US" sz="1600" dirty="0">
              <a:latin typeface="+mj-ea"/>
              <a:ea typeface="+mj-ea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"/>
            <a:ext cx="1307976" cy="547715"/>
          </a:xfrm>
          <a:prstGeom prst="rect">
            <a:avLst/>
          </a:prstGeom>
        </p:spPr>
      </p:pic>
      <p:sp>
        <p:nvSpPr>
          <p:cNvPr id="9" name="이등변 삼각형 8"/>
          <p:cNvSpPr/>
          <p:nvPr userDrawn="1"/>
        </p:nvSpPr>
        <p:spPr>
          <a:xfrm rot="16200000">
            <a:off x="11611880" y="-31439"/>
            <a:ext cx="548681" cy="611559"/>
          </a:xfrm>
          <a:prstGeom prst="triangle">
            <a:avLst>
              <a:gd name="adj" fmla="val 1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6BA691-BC9B-4A68-9744-1B809170C141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12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3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270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5985-9155-4A4F-A545-EFF2E5BDFE10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255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78468-8E36-4528-8629-5ECE6BEC95B9}" type="datetime1">
              <a:rPr lang="ko-KR" altLang="en-US" smtClean="0"/>
              <a:t>2015-04-29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103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9708" y="3500063"/>
            <a:ext cx="4444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17</a:t>
            </a:r>
            <a:r>
              <a:rPr lang="ko-KR" altLang="en-US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강</a:t>
            </a:r>
            <a:r>
              <a:rPr lang="en-US" altLang="ko-KR" sz="2000" spc="-150" dirty="0" smtClean="0">
                <a:solidFill>
                  <a:srgbClr val="0070C0"/>
                </a:solidFill>
                <a:latin typeface="+mj-ea"/>
                <a:ea typeface="+mj-ea"/>
              </a:rPr>
              <a:t>_</a:t>
            </a:r>
            <a:r>
              <a:rPr lang="ko-KR" altLang="en-US" sz="2000" spc="-150" dirty="0" err="1">
                <a:solidFill>
                  <a:srgbClr val="0070C0"/>
                </a:solidFill>
                <a:latin typeface="+mj-ea"/>
                <a:ea typeface="+mj-ea"/>
              </a:rPr>
              <a:t>스마트폰</a:t>
            </a:r>
            <a:r>
              <a:rPr lang="ko-KR" altLang="en-US" sz="2000" spc="-150" dirty="0">
                <a:solidFill>
                  <a:srgbClr val="0070C0"/>
                </a:solidFill>
                <a:latin typeface="+mj-ea"/>
                <a:ea typeface="+mj-ea"/>
              </a:rPr>
              <a:t> 레이아웃</a:t>
            </a:r>
            <a:r>
              <a:rPr lang="en-US" altLang="ko-KR" sz="2000" spc="-150" dirty="0">
                <a:solidFill>
                  <a:srgbClr val="0070C0"/>
                </a:solidFill>
                <a:latin typeface="+mj-ea"/>
                <a:ea typeface="+mj-ea"/>
              </a:rPr>
              <a:t>-I</a:t>
            </a:r>
            <a:endParaRPr lang="ko-KR" altLang="en-US" sz="2000" spc="-150" dirty="0">
              <a:solidFill>
                <a:srgbClr val="0070C0"/>
              </a:solidFill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9012" y="3900173"/>
            <a:ext cx="4195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altLang="ko-KR" sz="1200" dirty="0"/>
              <a:t>viewport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header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제작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네비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제작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504432" y="4959417"/>
            <a:ext cx="2094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i="1" dirty="0" smtClean="0"/>
              <a:t>Lecturer</a:t>
            </a:r>
            <a:r>
              <a:rPr lang="en-US" altLang="ko-KR" sz="1200" dirty="0" smtClean="0"/>
              <a:t>  </a:t>
            </a:r>
            <a:r>
              <a:rPr lang="en-US" altLang="ko-KR" sz="1200" dirty="0"/>
              <a:t>K</a:t>
            </a:r>
            <a:r>
              <a:rPr lang="en-US" altLang="ko-KR" sz="1200" dirty="0" smtClean="0"/>
              <a:t>im </a:t>
            </a:r>
            <a:r>
              <a:rPr lang="en-US" altLang="ko-KR" sz="1200" dirty="0" err="1" smtClean="0"/>
              <a:t>Myoung</a:t>
            </a:r>
            <a:r>
              <a:rPr lang="en-US" altLang="ko-KR" sz="1200" dirty="0"/>
              <a:t>-</a:t>
            </a:r>
            <a:r>
              <a:rPr lang="en-US" altLang="ko-KR" sz="1200" dirty="0" smtClean="0"/>
              <a:t>Ho</a:t>
            </a:r>
          </a:p>
          <a:p>
            <a:pPr algn="r"/>
            <a:r>
              <a:rPr lang="en-US" altLang="ko-KR" sz="1200" i="1" dirty="0" smtClean="0"/>
              <a:t>Nickname</a:t>
            </a:r>
            <a:r>
              <a:rPr lang="en-US" altLang="ko-KR" sz="1200" dirty="0" smtClean="0"/>
              <a:t>  </a:t>
            </a:r>
            <a:r>
              <a:rPr lang="ko-KR" altLang="en-US" sz="1200" dirty="0" err="1" smtClean="0"/>
              <a:t>블스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blogstudy@naver.com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085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atin typeface="+mn-ea"/>
              </a:rPr>
              <a:t>17</a:t>
            </a:r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-1.</a:t>
            </a:r>
            <a:r>
              <a:rPr lang="en-US" altLang="ko-KR" sz="1600" b="1" dirty="0" smtClean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viewport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6336738" y="6380626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웹브라우저의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HTML</a:t>
            </a:r>
            <a:r>
              <a:rPr lang="ko-KR" altLang="en-US" sz="1200" dirty="0" smtClean="0"/>
              <a:t>문서에 특정한 정보를 나타내기 위한 태그로 </a:t>
            </a:r>
            <a:r>
              <a:rPr lang="en-US" altLang="ko-KR" sz="1200" dirty="0" smtClean="0"/>
              <a:t>meta </a:t>
            </a:r>
            <a:r>
              <a:rPr lang="ko-KR" altLang="en-US" sz="1200" dirty="0" smtClean="0"/>
              <a:t>태그가 있습니다</a:t>
            </a:r>
            <a:r>
              <a:rPr lang="en-US" altLang="ko-KR" sz="1200" dirty="0" smtClean="0"/>
              <a:t>.</a:t>
            </a:r>
          </a:p>
          <a:p>
            <a:r>
              <a:rPr lang="ko-KR" altLang="en-US" sz="1200" dirty="0" err="1" smtClean="0"/>
              <a:t>모바일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웹브라우저에서는</a:t>
            </a:r>
            <a:r>
              <a:rPr lang="ko-KR" altLang="en-US" sz="1200" dirty="0" smtClean="0"/>
              <a:t> 브라우저의 화면 설정과 관련된 정보를 제공하기 위한 방법 </a:t>
            </a:r>
            <a:r>
              <a:rPr lang="ko-KR" altLang="en-US" sz="1200" dirty="0" err="1" smtClean="0"/>
              <a:t>뷰포트</a:t>
            </a:r>
            <a:r>
              <a:rPr lang="ko-KR" altLang="en-US" sz="1200" dirty="0" smtClean="0"/>
              <a:t> </a:t>
            </a:r>
            <a:r>
              <a:rPr lang="en-US" altLang="ko-KR" sz="1200" dirty="0"/>
              <a:t>meta </a:t>
            </a:r>
            <a:r>
              <a:rPr lang="ko-KR" altLang="en-US" sz="1200" dirty="0" smtClean="0"/>
              <a:t>태그를 사용 합니다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r>
              <a:rPr lang="en-US" altLang="ko-KR" sz="1200" dirty="0" smtClean="0"/>
              <a:t>(html_css_17_1_ex1)</a:t>
            </a:r>
            <a:endParaRPr lang="en-US" altLang="ko-KR" sz="1200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89444" y="2014101"/>
            <a:ext cx="3137610" cy="13849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뷰포트</a:t>
            </a:r>
            <a:r>
              <a:rPr lang="ko-KR" altLang="en-US" sz="1200" dirty="0" smtClean="0"/>
              <a:t> 속성들</a:t>
            </a:r>
            <a:endParaRPr lang="en-US" altLang="ko-KR" sz="1200" dirty="0" smtClean="0"/>
          </a:p>
          <a:p>
            <a:r>
              <a:rPr lang="en-US" altLang="ko-KR" sz="1200" dirty="0" smtClean="0"/>
              <a:t>width : </a:t>
            </a:r>
            <a:r>
              <a:rPr lang="ko-KR" altLang="en-US" sz="1200" dirty="0" smtClean="0"/>
              <a:t>화면의 너비</a:t>
            </a:r>
            <a:endParaRPr lang="en-US" altLang="ko-KR" sz="1200" dirty="0" smtClean="0"/>
          </a:p>
          <a:p>
            <a:r>
              <a:rPr lang="en-US" altLang="ko-KR" sz="1200" dirty="0" smtClean="0"/>
              <a:t>height : </a:t>
            </a:r>
            <a:r>
              <a:rPr lang="ko-KR" altLang="en-US" sz="1200" dirty="0" smtClean="0"/>
              <a:t>화면의 높이</a:t>
            </a:r>
            <a:endParaRPr lang="en-US" altLang="ko-KR" sz="1200" dirty="0" smtClean="0"/>
          </a:p>
          <a:p>
            <a:r>
              <a:rPr lang="en-US" altLang="ko-KR" sz="1200" dirty="0" smtClean="0"/>
              <a:t>initial-scale : </a:t>
            </a:r>
            <a:r>
              <a:rPr lang="ko-KR" altLang="en-US" sz="1200" dirty="0" smtClean="0"/>
              <a:t>초기 확대 비율</a:t>
            </a:r>
            <a:endParaRPr lang="en-US" altLang="ko-KR" sz="1200" dirty="0" smtClean="0"/>
          </a:p>
          <a:p>
            <a:r>
              <a:rPr lang="en-US" altLang="ko-KR" sz="1200" dirty="0" smtClean="0"/>
              <a:t>user-scalable : </a:t>
            </a:r>
            <a:r>
              <a:rPr lang="ko-KR" altLang="en-US" sz="1200" dirty="0" smtClean="0"/>
              <a:t>확대 및 축소 가능 여부</a:t>
            </a:r>
            <a:endParaRPr lang="en-US" altLang="ko-KR" sz="1200" dirty="0" smtClean="0"/>
          </a:p>
          <a:p>
            <a:r>
              <a:rPr lang="en-US" altLang="ko-KR" sz="1200" dirty="0" smtClean="0"/>
              <a:t>minimum-scale : </a:t>
            </a:r>
            <a:r>
              <a:rPr lang="ko-KR" altLang="en-US" sz="1200" dirty="0" smtClean="0"/>
              <a:t>최소 비율</a:t>
            </a:r>
            <a:endParaRPr lang="en-US" altLang="ko-KR" sz="1200" dirty="0" smtClean="0"/>
          </a:p>
          <a:p>
            <a:r>
              <a:rPr lang="en-US" altLang="ko-KR" sz="1200" dirty="0" smtClean="0"/>
              <a:t>maximum-scale : </a:t>
            </a:r>
            <a:r>
              <a:rPr lang="ko-KR" altLang="en-US" sz="1200" dirty="0" smtClean="0"/>
              <a:t>최대 비율</a:t>
            </a:r>
            <a:endParaRPr lang="en-US" altLang="ko-KR" sz="12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444" y="3809508"/>
            <a:ext cx="520065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1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atin typeface="+mn-ea"/>
              </a:rPr>
              <a:t>17</a:t>
            </a:r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-2.</a:t>
            </a:r>
            <a:r>
              <a:rPr lang="en-US" altLang="ko-KR" sz="1600" b="1" dirty="0" smtClean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header </a:t>
            </a:r>
            <a:r>
              <a:rPr lang="ko-KR" altLang="en-US" sz="1600" b="1" dirty="0">
                <a:latin typeface="+mn-ea"/>
              </a:rPr>
              <a:t>제작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6336738" y="6380626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header</a:t>
            </a:r>
            <a:r>
              <a:rPr lang="ko-KR" altLang="en-US" sz="1200" dirty="0" smtClean="0"/>
              <a:t>의 레이아웃을 만들어 봅니다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r>
              <a:rPr lang="en-US" altLang="ko-KR" sz="1200" dirty="0" smtClean="0"/>
              <a:t>(html_css_17_1_ex1)</a:t>
            </a:r>
            <a:endParaRPr lang="en-US" altLang="ko-KR" sz="1200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0082122"/>
              </p:ext>
            </p:extLst>
          </p:nvPr>
        </p:nvGraphicFramePr>
        <p:xfrm>
          <a:off x="909160" y="1740699"/>
          <a:ext cx="3202551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Image" r:id="rId3" imgW="7619040" imgH="10653840" progId="Photoshop.Image.13">
                  <p:embed/>
                </p:oleObj>
              </mc:Choice>
              <mc:Fallback>
                <p:oleObj name="Image" r:id="rId3" imgW="7619040" imgH="10653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09160" y="1740699"/>
                        <a:ext cx="3202551" cy="4477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직사각형 9"/>
          <p:cNvSpPr/>
          <p:nvPr/>
        </p:nvSpPr>
        <p:spPr>
          <a:xfrm>
            <a:off x="793020" y="1650775"/>
            <a:ext cx="3414839" cy="4288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966785" y="6376419"/>
            <a:ext cx="54841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http://blogstudy1.zpat.info/html_css_17_1_ex1.html</a:t>
            </a:r>
          </a:p>
        </p:txBody>
      </p:sp>
    </p:spTree>
    <p:extLst>
      <p:ext uri="{BB962C8B-B14F-4D97-AF65-F5344CB8AC3E}">
        <p14:creationId xmlns:p14="http://schemas.microsoft.com/office/powerpoint/2010/main" val="81291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atin typeface="+mn-ea"/>
              </a:rPr>
              <a:t>17</a:t>
            </a:r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-3.</a:t>
            </a:r>
            <a:r>
              <a:rPr lang="en-US" altLang="ko-KR" sz="1600" b="1" dirty="0" smtClean="0">
                <a:latin typeface="+mn-ea"/>
              </a:rPr>
              <a:t> </a:t>
            </a:r>
            <a:r>
              <a:rPr lang="ko-KR" altLang="en-US" sz="1600" b="1" dirty="0" err="1">
                <a:latin typeface="+mn-ea"/>
              </a:rPr>
              <a:t>네비</a:t>
            </a:r>
            <a:r>
              <a:rPr lang="ko-KR" altLang="en-US" sz="1600" b="1" dirty="0">
                <a:latin typeface="+mn-ea"/>
              </a:rPr>
              <a:t> 제작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6336738" y="6380626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네비</a:t>
            </a:r>
            <a:r>
              <a:rPr lang="ko-KR" altLang="en-US" sz="1200" dirty="0" smtClean="0"/>
              <a:t> 레이아웃을 만들어 봅니다</a:t>
            </a:r>
            <a:r>
              <a:rPr lang="en-US" altLang="ko-KR" sz="1200" dirty="0" smtClean="0"/>
              <a:t>.</a:t>
            </a:r>
          </a:p>
          <a:p>
            <a:r>
              <a:rPr lang="en-US" altLang="ko-KR" sz="1200" dirty="0" smtClean="0"/>
              <a:t>(html_css_17_1_ex1)</a:t>
            </a:r>
            <a:endParaRPr lang="en-US" altLang="ko-KR" sz="1200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165175"/>
              </p:ext>
            </p:extLst>
          </p:nvPr>
        </p:nvGraphicFramePr>
        <p:xfrm>
          <a:off x="909160" y="1740699"/>
          <a:ext cx="3202551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Image" r:id="rId3" imgW="7619040" imgH="10653840" progId="Photoshop.Image.13">
                  <p:embed/>
                </p:oleObj>
              </mc:Choice>
              <mc:Fallback>
                <p:oleObj name="Image" r:id="rId3" imgW="7619040" imgH="10653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09160" y="1740699"/>
                        <a:ext cx="3202551" cy="4477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직사각형 10"/>
          <p:cNvSpPr/>
          <p:nvPr/>
        </p:nvSpPr>
        <p:spPr>
          <a:xfrm>
            <a:off x="803015" y="1820707"/>
            <a:ext cx="3414839" cy="59881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8682669"/>
              </p:ext>
            </p:extLst>
          </p:nvPr>
        </p:nvGraphicFramePr>
        <p:xfrm>
          <a:off x="4735462" y="1740698"/>
          <a:ext cx="3202551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Image" r:id="rId5" imgW="7619040" imgH="10653840" progId="Photoshop.Image.13">
                  <p:embed/>
                </p:oleObj>
              </mc:Choice>
              <mc:Fallback>
                <p:oleObj name="Image" r:id="rId5" imgW="7619040" imgH="10653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35462" y="1740698"/>
                        <a:ext cx="3202551" cy="4477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직사각형 11"/>
          <p:cNvSpPr/>
          <p:nvPr/>
        </p:nvSpPr>
        <p:spPr>
          <a:xfrm>
            <a:off x="4629317" y="1820706"/>
            <a:ext cx="3414839" cy="83348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66785" y="6376419"/>
            <a:ext cx="54841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http://blogstudy1.zpat.info/html_css_17_1_ex1.html</a:t>
            </a:r>
          </a:p>
        </p:txBody>
      </p:sp>
    </p:spTree>
    <p:extLst>
      <p:ext uri="{BB962C8B-B14F-4D97-AF65-F5344CB8AC3E}">
        <p14:creationId xmlns:p14="http://schemas.microsoft.com/office/powerpoint/2010/main" val="101650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6077</TotalTime>
  <Words>116</Words>
  <Application>Microsoft Office PowerPoint</Application>
  <PresentationFormat>와이드스크린</PresentationFormat>
  <Paragraphs>29</Paragraphs>
  <Slides>4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Arial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</dc:creator>
  <cp:lastModifiedBy>ho</cp:lastModifiedBy>
  <cp:revision>1583</cp:revision>
  <dcterms:created xsi:type="dcterms:W3CDTF">2014-12-01T08:37:15Z</dcterms:created>
  <dcterms:modified xsi:type="dcterms:W3CDTF">2015-04-29T06:56:15Z</dcterms:modified>
</cp:coreProperties>
</file>

<file path=docProps/thumbnail.jpeg>
</file>